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E9A-2CD0-4606-B354-0BA61A11CF9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71D44-2D1D-4F73-8C0E-AF782A4D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18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E9A-2CD0-4606-B354-0BA61A11CF9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71D44-2D1D-4F73-8C0E-AF782A4D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750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E9A-2CD0-4606-B354-0BA61A11CF9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71D44-2D1D-4F73-8C0E-AF782A4D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27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E9A-2CD0-4606-B354-0BA61A11CF9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71D44-2D1D-4F73-8C0E-AF782A4D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64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E9A-2CD0-4606-B354-0BA61A11CF9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71D44-2D1D-4F73-8C0E-AF782A4D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446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E9A-2CD0-4606-B354-0BA61A11CF9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71D44-2D1D-4F73-8C0E-AF782A4D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189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E9A-2CD0-4606-B354-0BA61A11CF9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71D44-2D1D-4F73-8C0E-AF782A4D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627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E9A-2CD0-4606-B354-0BA61A11CF9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71D44-2D1D-4F73-8C0E-AF782A4D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442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E9A-2CD0-4606-B354-0BA61A11CF9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71D44-2D1D-4F73-8C0E-AF782A4D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70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E9A-2CD0-4606-B354-0BA61A11CF9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71D44-2D1D-4F73-8C0E-AF782A4D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920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E9A-2CD0-4606-B354-0BA61A11CF9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71D44-2D1D-4F73-8C0E-AF782A4D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01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84E9A-2CD0-4606-B354-0BA61A11CF90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71D44-2D1D-4F73-8C0E-AF782A4DA9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080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990600" y="2189162"/>
            <a:ext cx="2090738" cy="1223963"/>
            <a:chOff x="657" y="2296"/>
            <a:chExt cx="1317" cy="771"/>
          </a:xfrm>
        </p:grpSpPr>
        <p:sp>
          <p:nvSpPr>
            <p:cNvPr id="3" name="Rectangle 5"/>
            <p:cNvSpPr>
              <a:spLocks noChangeArrowheads="1"/>
            </p:cNvSpPr>
            <p:nvPr/>
          </p:nvSpPr>
          <p:spPr bwMode="auto">
            <a:xfrm>
              <a:off x="1111" y="2296"/>
              <a:ext cx="499" cy="77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Line 6"/>
            <p:cNvSpPr>
              <a:spLocks noChangeShapeType="1"/>
            </p:cNvSpPr>
            <p:nvPr/>
          </p:nvSpPr>
          <p:spPr bwMode="auto">
            <a:xfrm>
              <a:off x="975" y="2478"/>
              <a:ext cx="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Line 7"/>
            <p:cNvSpPr>
              <a:spLocks noChangeShapeType="1"/>
            </p:cNvSpPr>
            <p:nvPr/>
          </p:nvSpPr>
          <p:spPr bwMode="auto">
            <a:xfrm>
              <a:off x="975" y="2886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8"/>
            <p:cNvSpPr>
              <a:spLocks noChangeShapeType="1"/>
            </p:cNvSpPr>
            <p:nvPr/>
          </p:nvSpPr>
          <p:spPr bwMode="auto">
            <a:xfrm>
              <a:off x="1610" y="2478"/>
              <a:ext cx="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748" y="2345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sz="1800"/>
                <a:t>D</a:t>
              </a:r>
              <a:endParaRPr lang="en-AU" sz="1800"/>
            </a:p>
          </p:txBody>
        </p:sp>
        <p:sp>
          <p:nvSpPr>
            <p:cNvPr id="8" name="Text Box 10"/>
            <p:cNvSpPr txBox="1">
              <a:spLocks noChangeArrowheads="1"/>
            </p:cNvSpPr>
            <p:nvPr/>
          </p:nvSpPr>
          <p:spPr bwMode="auto">
            <a:xfrm>
              <a:off x="657" y="2753"/>
              <a:ext cx="3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sz="1800"/>
                <a:t>Clk</a:t>
              </a:r>
              <a:endParaRPr lang="en-AU" sz="1800"/>
            </a:p>
          </p:txBody>
        </p:sp>
        <p:sp>
          <p:nvSpPr>
            <p:cNvPr id="9" name="Text Box 11"/>
            <p:cNvSpPr txBox="1">
              <a:spLocks noChangeArrowheads="1"/>
            </p:cNvSpPr>
            <p:nvPr/>
          </p:nvSpPr>
          <p:spPr bwMode="auto">
            <a:xfrm>
              <a:off x="1746" y="2345"/>
              <a:ext cx="2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sz="1800"/>
                <a:t>Q</a:t>
              </a:r>
              <a:endParaRPr lang="en-AU" sz="1800"/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>
              <a:off x="1111" y="2840"/>
              <a:ext cx="91" cy="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 flipV="1">
              <a:off x="1111" y="2886"/>
              <a:ext cx="91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2" name="Group 44"/>
          <p:cNvGrpSpPr>
            <a:grpSpLocks/>
          </p:cNvGrpSpPr>
          <p:nvPr/>
        </p:nvGrpSpPr>
        <p:grpSpPr bwMode="auto">
          <a:xfrm>
            <a:off x="3654425" y="1828800"/>
            <a:ext cx="4775200" cy="1800225"/>
            <a:chOff x="2154" y="2523"/>
            <a:chExt cx="3008" cy="1134"/>
          </a:xfrm>
        </p:grpSpPr>
        <p:sp>
          <p:nvSpPr>
            <p:cNvPr id="13" name="Line 18"/>
            <p:cNvSpPr>
              <a:spLocks noChangeShapeType="1"/>
            </p:cNvSpPr>
            <p:nvPr/>
          </p:nvSpPr>
          <p:spPr bwMode="auto">
            <a:xfrm>
              <a:off x="2712" y="2614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9"/>
            <p:cNvSpPr>
              <a:spLocks noChangeShapeType="1"/>
            </p:cNvSpPr>
            <p:nvPr/>
          </p:nvSpPr>
          <p:spPr bwMode="auto">
            <a:xfrm>
              <a:off x="2712" y="2614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20"/>
            <p:cNvSpPr>
              <a:spLocks noChangeShapeType="1"/>
            </p:cNvSpPr>
            <p:nvPr/>
          </p:nvSpPr>
          <p:spPr bwMode="auto">
            <a:xfrm>
              <a:off x="3256" y="2614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21"/>
            <p:cNvSpPr>
              <a:spLocks noChangeShapeType="1"/>
            </p:cNvSpPr>
            <p:nvPr/>
          </p:nvSpPr>
          <p:spPr bwMode="auto">
            <a:xfrm>
              <a:off x="3256" y="2795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2"/>
            <p:cNvSpPr>
              <a:spLocks noChangeShapeType="1"/>
            </p:cNvSpPr>
            <p:nvPr/>
          </p:nvSpPr>
          <p:spPr bwMode="auto">
            <a:xfrm>
              <a:off x="2531" y="2795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>
              <a:off x="3801" y="2614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24"/>
            <p:cNvSpPr>
              <a:spLocks noChangeShapeType="1"/>
            </p:cNvSpPr>
            <p:nvPr/>
          </p:nvSpPr>
          <p:spPr bwMode="auto">
            <a:xfrm>
              <a:off x="3801" y="2614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>
              <a:off x="4345" y="2614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>
              <a:off x="4345" y="2795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Line 27"/>
            <p:cNvSpPr>
              <a:spLocks noChangeShapeType="1"/>
            </p:cNvSpPr>
            <p:nvPr/>
          </p:nvSpPr>
          <p:spPr bwMode="auto">
            <a:xfrm>
              <a:off x="4889" y="2614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Line 28"/>
            <p:cNvSpPr>
              <a:spLocks noChangeShapeType="1"/>
            </p:cNvSpPr>
            <p:nvPr/>
          </p:nvSpPr>
          <p:spPr bwMode="auto">
            <a:xfrm flipV="1">
              <a:off x="4890" y="2613"/>
              <a:ext cx="227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Line 29"/>
            <p:cNvSpPr>
              <a:spLocks noChangeShapeType="1"/>
            </p:cNvSpPr>
            <p:nvPr/>
          </p:nvSpPr>
          <p:spPr bwMode="auto">
            <a:xfrm>
              <a:off x="2531" y="3657"/>
              <a:ext cx="26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Line 30"/>
            <p:cNvSpPr>
              <a:spLocks noChangeShapeType="1"/>
            </p:cNvSpPr>
            <p:nvPr/>
          </p:nvSpPr>
          <p:spPr bwMode="auto">
            <a:xfrm flipV="1">
              <a:off x="2531" y="2523"/>
              <a:ext cx="0" cy="1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Box 31"/>
            <p:cNvSpPr txBox="1">
              <a:spLocks noChangeArrowheads="1"/>
            </p:cNvSpPr>
            <p:nvPr/>
          </p:nvSpPr>
          <p:spPr bwMode="auto">
            <a:xfrm>
              <a:off x="2154" y="2617"/>
              <a:ext cx="3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/>
                <a:t>Clk</a:t>
              </a:r>
              <a:endParaRPr lang="en-AU"/>
            </a:p>
          </p:txBody>
        </p:sp>
        <p:sp>
          <p:nvSpPr>
            <p:cNvPr id="27" name="Text Box 32"/>
            <p:cNvSpPr txBox="1">
              <a:spLocks noChangeArrowheads="1"/>
            </p:cNvSpPr>
            <p:nvPr/>
          </p:nvSpPr>
          <p:spPr bwMode="auto">
            <a:xfrm>
              <a:off x="2154" y="2949"/>
              <a:ext cx="20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/>
                <a:t>D</a:t>
              </a:r>
              <a:endParaRPr lang="en-AU"/>
            </a:p>
          </p:txBody>
        </p:sp>
        <p:sp>
          <p:nvSpPr>
            <p:cNvPr id="28" name="Text Box 33"/>
            <p:cNvSpPr txBox="1">
              <a:spLocks noChangeArrowheads="1"/>
            </p:cNvSpPr>
            <p:nvPr/>
          </p:nvSpPr>
          <p:spPr bwMode="auto">
            <a:xfrm>
              <a:off x="2154" y="3297"/>
              <a:ext cx="2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/>
                <a:t>Q</a:t>
              </a:r>
              <a:endParaRPr lang="en-AU"/>
            </a:p>
          </p:txBody>
        </p:sp>
        <p:sp>
          <p:nvSpPr>
            <p:cNvPr id="29" name="Freeform 34"/>
            <p:cNvSpPr>
              <a:spLocks/>
            </p:cNvSpPr>
            <p:nvPr/>
          </p:nvSpPr>
          <p:spPr bwMode="auto">
            <a:xfrm>
              <a:off x="2531" y="2976"/>
              <a:ext cx="635" cy="182"/>
            </a:xfrm>
            <a:custGeom>
              <a:avLst/>
              <a:gdLst>
                <a:gd name="T0" fmla="*/ 0 w 635"/>
                <a:gd name="T1" fmla="*/ 0 h 182"/>
                <a:gd name="T2" fmla="*/ 590 w 635"/>
                <a:gd name="T3" fmla="*/ 0 h 182"/>
                <a:gd name="T4" fmla="*/ 635 w 635"/>
                <a:gd name="T5" fmla="*/ 91 h 182"/>
                <a:gd name="T6" fmla="*/ 590 w 635"/>
                <a:gd name="T7" fmla="*/ 182 h 182"/>
                <a:gd name="T8" fmla="*/ 0 w 635"/>
                <a:gd name="T9" fmla="*/ 182 h 1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5"/>
                <a:gd name="T16" fmla="*/ 0 h 182"/>
                <a:gd name="T17" fmla="*/ 635 w 635"/>
                <a:gd name="T18" fmla="*/ 182 h 1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5" h="182">
                  <a:moveTo>
                    <a:pt x="0" y="0"/>
                  </a:moveTo>
                  <a:lnTo>
                    <a:pt x="590" y="0"/>
                  </a:lnTo>
                  <a:lnTo>
                    <a:pt x="635" y="91"/>
                  </a:lnTo>
                  <a:lnTo>
                    <a:pt x="590" y="182"/>
                  </a:lnTo>
                  <a:lnTo>
                    <a:pt x="0" y="182"/>
                  </a:lnTo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5"/>
            <p:cNvSpPr>
              <a:spLocks/>
            </p:cNvSpPr>
            <p:nvPr/>
          </p:nvSpPr>
          <p:spPr bwMode="auto">
            <a:xfrm>
              <a:off x="3166" y="2976"/>
              <a:ext cx="1089" cy="182"/>
            </a:xfrm>
            <a:custGeom>
              <a:avLst/>
              <a:gdLst>
                <a:gd name="T0" fmla="*/ 0 w 1089"/>
                <a:gd name="T1" fmla="*/ 91 h 182"/>
                <a:gd name="T2" fmla="*/ 45 w 1089"/>
                <a:gd name="T3" fmla="*/ 0 h 182"/>
                <a:gd name="T4" fmla="*/ 1043 w 1089"/>
                <a:gd name="T5" fmla="*/ 0 h 182"/>
                <a:gd name="T6" fmla="*/ 1089 w 1089"/>
                <a:gd name="T7" fmla="*/ 91 h 182"/>
                <a:gd name="T8" fmla="*/ 1043 w 1089"/>
                <a:gd name="T9" fmla="*/ 182 h 182"/>
                <a:gd name="T10" fmla="*/ 45 w 1089"/>
                <a:gd name="T11" fmla="*/ 182 h 182"/>
                <a:gd name="T12" fmla="*/ 0 w 1089"/>
                <a:gd name="T13" fmla="*/ 91 h 1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89"/>
                <a:gd name="T22" fmla="*/ 0 h 182"/>
                <a:gd name="T23" fmla="*/ 1089 w 1089"/>
                <a:gd name="T24" fmla="*/ 182 h 18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89" h="182">
                  <a:moveTo>
                    <a:pt x="0" y="91"/>
                  </a:moveTo>
                  <a:lnTo>
                    <a:pt x="45" y="0"/>
                  </a:lnTo>
                  <a:lnTo>
                    <a:pt x="1043" y="0"/>
                  </a:lnTo>
                  <a:lnTo>
                    <a:pt x="1089" y="91"/>
                  </a:lnTo>
                  <a:lnTo>
                    <a:pt x="1043" y="182"/>
                  </a:lnTo>
                  <a:lnTo>
                    <a:pt x="45" y="182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6"/>
            <p:cNvSpPr>
              <a:spLocks/>
            </p:cNvSpPr>
            <p:nvPr/>
          </p:nvSpPr>
          <p:spPr bwMode="auto">
            <a:xfrm>
              <a:off x="3892" y="3339"/>
              <a:ext cx="1089" cy="182"/>
            </a:xfrm>
            <a:custGeom>
              <a:avLst/>
              <a:gdLst>
                <a:gd name="T0" fmla="*/ 0 w 1089"/>
                <a:gd name="T1" fmla="*/ 91 h 182"/>
                <a:gd name="T2" fmla="*/ 45 w 1089"/>
                <a:gd name="T3" fmla="*/ 0 h 182"/>
                <a:gd name="T4" fmla="*/ 1043 w 1089"/>
                <a:gd name="T5" fmla="*/ 0 h 182"/>
                <a:gd name="T6" fmla="*/ 1089 w 1089"/>
                <a:gd name="T7" fmla="*/ 91 h 182"/>
                <a:gd name="T8" fmla="*/ 1043 w 1089"/>
                <a:gd name="T9" fmla="*/ 182 h 182"/>
                <a:gd name="T10" fmla="*/ 45 w 1089"/>
                <a:gd name="T11" fmla="*/ 182 h 182"/>
                <a:gd name="T12" fmla="*/ 0 w 1089"/>
                <a:gd name="T13" fmla="*/ 91 h 1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89"/>
                <a:gd name="T22" fmla="*/ 0 h 182"/>
                <a:gd name="T23" fmla="*/ 1089 w 1089"/>
                <a:gd name="T24" fmla="*/ 182 h 18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89" h="182">
                  <a:moveTo>
                    <a:pt x="0" y="91"/>
                  </a:moveTo>
                  <a:lnTo>
                    <a:pt x="45" y="0"/>
                  </a:lnTo>
                  <a:lnTo>
                    <a:pt x="1043" y="0"/>
                  </a:lnTo>
                  <a:lnTo>
                    <a:pt x="1089" y="91"/>
                  </a:lnTo>
                  <a:lnTo>
                    <a:pt x="1043" y="182"/>
                  </a:lnTo>
                  <a:lnTo>
                    <a:pt x="45" y="182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7"/>
            <p:cNvSpPr>
              <a:spLocks/>
            </p:cNvSpPr>
            <p:nvPr/>
          </p:nvSpPr>
          <p:spPr bwMode="auto">
            <a:xfrm>
              <a:off x="2803" y="3339"/>
              <a:ext cx="1089" cy="182"/>
            </a:xfrm>
            <a:custGeom>
              <a:avLst/>
              <a:gdLst>
                <a:gd name="T0" fmla="*/ 0 w 1089"/>
                <a:gd name="T1" fmla="*/ 91 h 182"/>
                <a:gd name="T2" fmla="*/ 45 w 1089"/>
                <a:gd name="T3" fmla="*/ 0 h 182"/>
                <a:gd name="T4" fmla="*/ 1043 w 1089"/>
                <a:gd name="T5" fmla="*/ 0 h 182"/>
                <a:gd name="T6" fmla="*/ 1089 w 1089"/>
                <a:gd name="T7" fmla="*/ 91 h 182"/>
                <a:gd name="T8" fmla="*/ 1043 w 1089"/>
                <a:gd name="T9" fmla="*/ 182 h 182"/>
                <a:gd name="T10" fmla="*/ 45 w 1089"/>
                <a:gd name="T11" fmla="*/ 182 h 182"/>
                <a:gd name="T12" fmla="*/ 0 w 1089"/>
                <a:gd name="T13" fmla="*/ 91 h 1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89"/>
                <a:gd name="T22" fmla="*/ 0 h 182"/>
                <a:gd name="T23" fmla="*/ 1089 w 1089"/>
                <a:gd name="T24" fmla="*/ 182 h 18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89" h="182">
                  <a:moveTo>
                    <a:pt x="0" y="91"/>
                  </a:moveTo>
                  <a:lnTo>
                    <a:pt x="45" y="0"/>
                  </a:lnTo>
                  <a:lnTo>
                    <a:pt x="1043" y="0"/>
                  </a:lnTo>
                  <a:lnTo>
                    <a:pt x="1089" y="91"/>
                  </a:lnTo>
                  <a:lnTo>
                    <a:pt x="1043" y="182"/>
                  </a:lnTo>
                  <a:lnTo>
                    <a:pt x="45" y="182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8"/>
            <p:cNvSpPr>
              <a:spLocks/>
            </p:cNvSpPr>
            <p:nvPr/>
          </p:nvSpPr>
          <p:spPr bwMode="auto">
            <a:xfrm>
              <a:off x="2531" y="3340"/>
              <a:ext cx="272" cy="181"/>
            </a:xfrm>
            <a:custGeom>
              <a:avLst/>
              <a:gdLst>
                <a:gd name="T0" fmla="*/ 0 w 272"/>
                <a:gd name="T1" fmla="*/ 0 h 181"/>
                <a:gd name="T2" fmla="*/ 227 w 272"/>
                <a:gd name="T3" fmla="*/ 0 h 181"/>
                <a:gd name="T4" fmla="*/ 272 w 272"/>
                <a:gd name="T5" fmla="*/ 90 h 181"/>
                <a:gd name="T6" fmla="*/ 227 w 272"/>
                <a:gd name="T7" fmla="*/ 181 h 181"/>
                <a:gd name="T8" fmla="*/ 0 w 272"/>
                <a:gd name="T9" fmla="*/ 181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81"/>
                <a:gd name="T17" fmla="*/ 272 w 272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81">
                  <a:moveTo>
                    <a:pt x="0" y="0"/>
                  </a:moveTo>
                  <a:lnTo>
                    <a:pt x="227" y="0"/>
                  </a:lnTo>
                  <a:lnTo>
                    <a:pt x="272" y="90"/>
                  </a:lnTo>
                  <a:lnTo>
                    <a:pt x="227" y="181"/>
                  </a:lnTo>
                  <a:lnTo>
                    <a:pt x="0" y="181"/>
                  </a:lnTo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39"/>
            <p:cNvSpPr>
              <a:spLocks/>
            </p:cNvSpPr>
            <p:nvPr/>
          </p:nvSpPr>
          <p:spPr bwMode="auto">
            <a:xfrm>
              <a:off x="2712" y="3067"/>
              <a:ext cx="169" cy="270"/>
            </a:xfrm>
            <a:custGeom>
              <a:avLst/>
              <a:gdLst>
                <a:gd name="T0" fmla="*/ 0 w 169"/>
                <a:gd name="T1" fmla="*/ 0 h 270"/>
                <a:gd name="T2" fmla="*/ 45 w 169"/>
                <a:gd name="T3" fmla="*/ 190 h 270"/>
                <a:gd name="T4" fmla="*/ 137 w 169"/>
                <a:gd name="T5" fmla="*/ 158 h 270"/>
                <a:gd name="T6" fmla="*/ 169 w 169"/>
                <a:gd name="T7" fmla="*/ 270 h 2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9"/>
                <a:gd name="T13" fmla="*/ 0 h 270"/>
                <a:gd name="T14" fmla="*/ 169 w 169"/>
                <a:gd name="T15" fmla="*/ 270 h 2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9" h="270">
                  <a:moveTo>
                    <a:pt x="0" y="0"/>
                  </a:moveTo>
                  <a:cubicBezTo>
                    <a:pt x="7" y="32"/>
                    <a:pt x="22" y="164"/>
                    <a:pt x="45" y="190"/>
                  </a:cubicBezTo>
                  <a:cubicBezTo>
                    <a:pt x="68" y="216"/>
                    <a:pt x="116" y="145"/>
                    <a:pt x="137" y="158"/>
                  </a:cubicBezTo>
                  <a:cubicBezTo>
                    <a:pt x="158" y="171"/>
                    <a:pt x="162" y="247"/>
                    <a:pt x="169" y="2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40"/>
            <p:cNvSpPr>
              <a:spLocks/>
            </p:cNvSpPr>
            <p:nvPr/>
          </p:nvSpPr>
          <p:spPr bwMode="auto">
            <a:xfrm>
              <a:off x="3801" y="3067"/>
              <a:ext cx="169" cy="270"/>
            </a:xfrm>
            <a:custGeom>
              <a:avLst/>
              <a:gdLst>
                <a:gd name="T0" fmla="*/ 0 w 169"/>
                <a:gd name="T1" fmla="*/ 0 h 270"/>
                <a:gd name="T2" fmla="*/ 45 w 169"/>
                <a:gd name="T3" fmla="*/ 190 h 270"/>
                <a:gd name="T4" fmla="*/ 137 w 169"/>
                <a:gd name="T5" fmla="*/ 158 h 270"/>
                <a:gd name="T6" fmla="*/ 169 w 169"/>
                <a:gd name="T7" fmla="*/ 270 h 2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9"/>
                <a:gd name="T13" fmla="*/ 0 h 270"/>
                <a:gd name="T14" fmla="*/ 169 w 169"/>
                <a:gd name="T15" fmla="*/ 270 h 2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9" h="270">
                  <a:moveTo>
                    <a:pt x="0" y="0"/>
                  </a:moveTo>
                  <a:cubicBezTo>
                    <a:pt x="7" y="32"/>
                    <a:pt x="22" y="164"/>
                    <a:pt x="45" y="190"/>
                  </a:cubicBezTo>
                  <a:cubicBezTo>
                    <a:pt x="68" y="216"/>
                    <a:pt x="116" y="145"/>
                    <a:pt x="137" y="158"/>
                  </a:cubicBezTo>
                  <a:cubicBezTo>
                    <a:pt x="158" y="171"/>
                    <a:pt x="162" y="247"/>
                    <a:pt x="169" y="2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41"/>
            <p:cNvSpPr>
              <a:spLocks/>
            </p:cNvSpPr>
            <p:nvPr/>
          </p:nvSpPr>
          <p:spPr bwMode="auto">
            <a:xfrm>
              <a:off x="4980" y="3339"/>
              <a:ext cx="136" cy="182"/>
            </a:xfrm>
            <a:custGeom>
              <a:avLst/>
              <a:gdLst>
                <a:gd name="T0" fmla="*/ 136 w 136"/>
                <a:gd name="T1" fmla="*/ 0 h 182"/>
                <a:gd name="T2" fmla="*/ 45 w 136"/>
                <a:gd name="T3" fmla="*/ 0 h 182"/>
                <a:gd name="T4" fmla="*/ 0 w 136"/>
                <a:gd name="T5" fmla="*/ 91 h 182"/>
                <a:gd name="T6" fmla="*/ 45 w 136"/>
                <a:gd name="T7" fmla="*/ 182 h 182"/>
                <a:gd name="T8" fmla="*/ 136 w 136"/>
                <a:gd name="T9" fmla="*/ 182 h 1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6"/>
                <a:gd name="T16" fmla="*/ 0 h 182"/>
                <a:gd name="T17" fmla="*/ 136 w 136"/>
                <a:gd name="T18" fmla="*/ 182 h 1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6" h="182">
                  <a:moveTo>
                    <a:pt x="136" y="0"/>
                  </a:moveTo>
                  <a:lnTo>
                    <a:pt x="45" y="0"/>
                  </a:lnTo>
                  <a:lnTo>
                    <a:pt x="0" y="91"/>
                  </a:lnTo>
                  <a:lnTo>
                    <a:pt x="45" y="182"/>
                  </a:lnTo>
                  <a:lnTo>
                    <a:pt x="136" y="182"/>
                  </a:lnTo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42"/>
            <p:cNvSpPr>
              <a:spLocks/>
            </p:cNvSpPr>
            <p:nvPr/>
          </p:nvSpPr>
          <p:spPr bwMode="auto">
            <a:xfrm>
              <a:off x="4255" y="2976"/>
              <a:ext cx="862" cy="182"/>
            </a:xfrm>
            <a:custGeom>
              <a:avLst/>
              <a:gdLst>
                <a:gd name="T0" fmla="*/ 862 w 862"/>
                <a:gd name="T1" fmla="*/ 0 h 182"/>
                <a:gd name="T2" fmla="*/ 46 w 862"/>
                <a:gd name="T3" fmla="*/ 0 h 182"/>
                <a:gd name="T4" fmla="*/ 0 w 862"/>
                <a:gd name="T5" fmla="*/ 91 h 182"/>
                <a:gd name="T6" fmla="*/ 46 w 862"/>
                <a:gd name="T7" fmla="*/ 182 h 182"/>
                <a:gd name="T8" fmla="*/ 862 w 862"/>
                <a:gd name="T9" fmla="*/ 182 h 1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2"/>
                <a:gd name="T16" fmla="*/ 0 h 182"/>
                <a:gd name="T17" fmla="*/ 862 w 862"/>
                <a:gd name="T18" fmla="*/ 182 h 1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2" h="182">
                  <a:moveTo>
                    <a:pt x="862" y="0"/>
                  </a:moveTo>
                  <a:lnTo>
                    <a:pt x="46" y="0"/>
                  </a:lnTo>
                  <a:lnTo>
                    <a:pt x="0" y="91"/>
                  </a:lnTo>
                  <a:lnTo>
                    <a:pt x="46" y="182"/>
                  </a:lnTo>
                  <a:lnTo>
                    <a:pt x="862" y="182"/>
                  </a:lnTo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43"/>
            <p:cNvSpPr>
              <a:spLocks/>
            </p:cNvSpPr>
            <p:nvPr/>
          </p:nvSpPr>
          <p:spPr bwMode="auto">
            <a:xfrm>
              <a:off x="4890" y="3067"/>
              <a:ext cx="169" cy="270"/>
            </a:xfrm>
            <a:custGeom>
              <a:avLst/>
              <a:gdLst>
                <a:gd name="T0" fmla="*/ 0 w 169"/>
                <a:gd name="T1" fmla="*/ 0 h 270"/>
                <a:gd name="T2" fmla="*/ 45 w 169"/>
                <a:gd name="T3" fmla="*/ 190 h 270"/>
                <a:gd name="T4" fmla="*/ 137 w 169"/>
                <a:gd name="T5" fmla="*/ 158 h 270"/>
                <a:gd name="T6" fmla="*/ 169 w 169"/>
                <a:gd name="T7" fmla="*/ 270 h 2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9"/>
                <a:gd name="T13" fmla="*/ 0 h 270"/>
                <a:gd name="T14" fmla="*/ 169 w 169"/>
                <a:gd name="T15" fmla="*/ 270 h 2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9" h="270">
                  <a:moveTo>
                    <a:pt x="0" y="0"/>
                  </a:moveTo>
                  <a:cubicBezTo>
                    <a:pt x="7" y="32"/>
                    <a:pt x="22" y="164"/>
                    <a:pt x="45" y="190"/>
                  </a:cubicBezTo>
                  <a:cubicBezTo>
                    <a:pt x="68" y="216"/>
                    <a:pt x="116" y="145"/>
                    <a:pt x="137" y="158"/>
                  </a:cubicBezTo>
                  <a:cubicBezTo>
                    <a:pt x="158" y="171"/>
                    <a:pt x="162" y="247"/>
                    <a:pt x="169" y="270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Line 15"/>
            <p:cNvSpPr>
              <a:spLocks noChangeShapeType="1"/>
            </p:cNvSpPr>
            <p:nvPr/>
          </p:nvSpPr>
          <p:spPr bwMode="auto">
            <a:xfrm>
              <a:off x="2712" y="2523"/>
              <a:ext cx="0" cy="1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16"/>
            <p:cNvSpPr>
              <a:spLocks noChangeShapeType="1"/>
            </p:cNvSpPr>
            <p:nvPr/>
          </p:nvSpPr>
          <p:spPr bwMode="auto">
            <a:xfrm>
              <a:off x="3801" y="2523"/>
              <a:ext cx="0" cy="1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Line 17"/>
            <p:cNvSpPr>
              <a:spLocks noChangeShapeType="1"/>
            </p:cNvSpPr>
            <p:nvPr/>
          </p:nvSpPr>
          <p:spPr bwMode="auto">
            <a:xfrm>
              <a:off x="4889" y="2523"/>
              <a:ext cx="1" cy="113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2" name="Group 4"/>
          <p:cNvGrpSpPr>
            <a:grpSpLocks/>
          </p:cNvGrpSpPr>
          <p:nvPr/>
        </p:nvGrpSpPr>
        <p:grpSpPr bwMode="auto">
          <a:xfrm>
            <a:off x="803275" y="4821237"/>
            <a:ext cx="2306638" cy="1223963"/>
            <a:chOff x="340" y="2750"/>
            <a:chExt cx="1453" cy="771"/>
          </a:xfrm>
        </p:grpSpPr>
        <p:sp>
          <p:nvSpPr>
            <p:cNvPr id="43" name="Rectangle 5"/>
            <p:cNvSpPr>
              <a:spLocks noChangeArrowheads="1"/>
            </p:cNvSpPr>
            <p:nvPr/>
          </p:nvSpPr>
          <p:spPr bwMode="auto">
            <a:xfrm>
              <a:off x="930" y="2750"/>
              <a:ext cx="499" cy="77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6"/>
            <p:cNvSpPr>
              <a:spLocks noChangeShapeType="1"/>
            </p:cNvSpPr>
            <p:nvPr/>
          </p:nvSpPr>
          <p:spPr bwMode="auto">
            <a:xfrm>
              <a:off x="794" y="2932"/>
              <a:ext cx="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7"/>
            <p:cNvSpPr>
              <a:spLocks noChangeShapeType="1"/>
            </p:cNvSpPr>
            <p:nvPr/>
          </p:nvSpPr>
          <p:spPr bwMode="auto">
            <a:xfrm>
              <a:off x="794" y="3340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8"/>
            <p:cNvSpPr>
              <a:spLocks noChangeShapeType="1"/>
            </p:cNvSpPr>
            <p:nvPr/>
          </p:nvSpPr>
          <p:spPr bwMode="auto">
            <a:xfrm>
              <a:off x="1429" y="2932"/>
              <a:ext cx="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567" y="2799"/>
              <a:ext cx="2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sz="1800"/>
                <a:t>D</a:t>
              </a:r>
              <a:endParaRPr lang="en-AU" sz="1800"/>
            </a:p>
          </p:txBody>
        </p:sp>
        <p:sp>
          <p:nvSpPr>
            <p:cNvPr id="48" name="Text Box 10"/>
            <p:cNvSpPr txBox="1">
              <a:spLocks noChangeArrowheads="1"/>
            </p:cNvSpPr>
            <p:nvPr/>
          </p:nvSpPr>
          <p:spPr bwMode="auto">
            <a:xfrm>
              <a:off x="476" y="3207"/>
              <a:ext cx="32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sz="1800"/>
                <a:t>Clk</a:t>
              </a:r>
              <a:endParaRPr lang="en-AU" sz="1800"/>
            </a:p>
          </p:txBody>
        </p:sp>
        <p:sp>
          <p:nvSpPr>
            <p:cNvPr id="49" name="Text Box 11"/>
            <p:cNvSpPr txBox="1">
              <a:spLocks noChangeArrowheads="1"/>
            </p:cNvSpPr>
            <p:nvPr/>
          </p:nvSpPr>
          <p:spPr bwMode="auto">
            <a:xfrm>
              <a:off x="1565" y="2799"/>
              <a:ext cx="2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sz="1800"/>
                <a:t>Q</a:t>
              </a:r>
              <a:endParaRPr lang="en-AU" sz="1800"/>
            </a:p>
          </p:txBody>
        </p:sp>
        <p:sp>
          <p:nvSpPr>
            <p:cNvPr id="50" name="Line 12"/>
            <p:cNvSpPr>
              <a:spLocks noChangeShapeType="1"/>
            </p:cNvSpPr>
            <p:nvPr/>
          </p:nvSpPr>
          <p:spPr bwMode="auto">
            <a:xfrm>
              <a:off x="930" y="3294"/>
              <a:ext cx="91" cy="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Line 13"/>
            <p:cNvSpPr>
              <a:spLocks noChangeShapeType="1"/>
            </p:cNvSpPr>
            <p:nvPr/>
          </p:nvSpPr>
          <p:spPr bwMode="auto">
            <a:xfrm flipV="1">
              <a:off x="930" y="3340"/>
              <a:ext cx="91" cy="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Line 14"/>
            <p:cNvSpPr>
              <a:spLocks noChangeShapeType="1"/>
            </p:cNvSpPr>
            <p:nvPr/>
          </p:nvSpPr>
          <p:spPr bwMode="auto">
            <a:xfrm>
              <a:off x="793" y="3154"/>
              <a:ext cx="1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Text Box 15"/>
            <p:cNvSpPr txBox="1">
              <a:spLocks noChangeArrowheads="1"/>
            </p:cNvSpPr>
            <p:nvPr/>
          </p:nvSpPr>
          <p:spPr bwMode="auto">
            <a:xfrm>
              <a:off x="340" y="3021"/>
              <a:ext cx="4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 sz="1800"/>
                <a:t>Write</a:t>
              </a:r>
              <a:endParaRPr lang="en-AU" sz="1800"/>
            </a:p>
          </p:txBody>
        </p:sp>
      </p:grpSp>
      <p:grpSp>
        <p:nvGrpSpPr>
          <p:cNvPr id="54" name="Group 52"/>
          <p:cNvGrpSpPr>
            <a:grpSpLocks/>
          </p:cNvGrpSpPr>
          <p:nvPr/>
        </p:nvGrpSpPr>
        <p:grpSpPr bwMode="auto">
          <a:xfrm>
            <a:off x="3467100" y="4100512"/>
            <a:ext cx="4991100" cy="2376488"/>
            <a:chOff x="2004" y="2387"/>
            <a:chExt cx="3144" cy="1497"/>
          </a:xfrm>
        </p:grpSpPr>
        <p:sp>
          <p:nvSpPr>
            <p:cNvPr id="55" name="Line 20"/>
            <p:cNvSpPr>
              <a:spLocks noChangeShapeType="1"/>
            </p:cNvSpPr>
            <p:nvPr/>
          </p:nvSpPr>
          <p:spPr bwMode="auto">
            <a:xfrm>
              <a:off x="2517" y="2840"/>
              <a:ext cx="81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1"/>
            <p:cNvSpPr>
              <a:spLocks noChangeShapeType="1"/>
            </p:cNvSpPr>
            <p:nvPr/>
          </p:nvSpPr>
          <p:spPr bwMode="auto">
            <a:xfrm>
              <a:off x="3334" y="2840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Line 22"/>
            <p:cNvSpPr>
              <a:spLocks noChangeShapeType="1"/>
            </p:cNvSpPr>
            <p:nvPr/>
          </p:nvSpPr>
          <p:spPr bwMode="auto">
            <a:xfrm>
              <a:off x="3334" y="3022"/>
              <a:ext cx="12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Line 23"/>
            <p:cNvSpPr>
              <a:spLocks noChangeShapeType="1"/>
            </p:cNvSpPr>
            <p:nvPr/>
          </p:nvSpPr>
          <p:spPr bwMode="auto">
            <a:xfrm>
              <a:off x="4558" y="2840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Line 24"/>
            <p:cNvSpPr>
              <a:spLocks noChangeShapeType="1"/>
            </p:cNvSpPr>
            <p:nvPr/>
          </p:nvSpPr>
          <p:spPr bwMode="auto">
            <a:xfrm flipV="1">
              <a:off x="4558" y="2840"/>
              <a:ext cx="5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Line 25"/>
            <p:cNvSpPr>
              <a:spLocks noChangeShapeType="1"/>
            </p:cNvSpPr>
            <p:nvPr/>
          </p:nvSpPr>
          <p:spPr bwMode="auto">
            <a:xfrm>
              <a:off x="2517" y="3884"/>
              <a:ext cx="263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Line 26"/>
            <p:cNvSpPr>
              <a:spLocks noChangeShapeType="1"/>
            </p:cNvSpPr>
            <p:nvPr/>
          </p:nvSpPr>
          <p:spPr bwMode="auto">
            <a:xfrm flipH="1" flipV="1">
              <a:off x="2503" y="2387"/>
              <a:ext cx="14" cy="14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Text Box 27"/>
            <p:cNvSpPr txBox="1">
              <a:spLocks noChangeArrowheads="1"/>
            </p:cNvSpPr>
            <p:nvPr/>
          </p:nvSpPr>
          <p:spPr bwMode="auto">
            <a:xfrm>
              <a:off x="2004" y="2844"/>
              <a:ext cx="41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/>
                <a:t>Write</a:t>
              </a:r>
              <a:endParaRPr lang="en-AU"/>
            </a:p>
          </p:txBody>
        </p:sp>
        <p:sp>
          <p:nvSpPr>
            <p:cNvPr id="63" name="Text Box 28"/>
            <p:cNvSpPr txBox="1">
              <a:spLocks noChangeArrowheads="1"/>
            </p:cNvSpPr>
            <p:nvPr/>
          </p:nvSpPr>
          <p:spPr bwMode="auto">
            <a:xfrm>
              <a:off x="2140" y="3176"/>
              <a:ext cx="20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/>
                <a:t>D</a:t>
              </a:r>
              <a:endParaRPr lang="en-AU"/>
            </a:p>
          </p:txBody>
        </p:sp>
        <p:sp>
          <p:nvSpPr>
            <p:cNvPr id="64" name="Text Box 29"/>
            <p:cNvSpPr txBox="1">
              <a:spLocks noChangeArrowheads="1"/>
            </p:cNvSpPr>
            <p:nvPr/>
          </p:nvSpPr>
          <p:spPr bwMode="auto">
            <a:xfrm>
              <a:off x="2140" y="3524"/>
              <a:ext cx="21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/>
                <a:t>Q</a:t>
              </a:r>
              <a:endParaRPr lang="en-AU"/>
            </a:p>
          </p:txBody>
        </p:sp>
        <p:sp>
          <p:nvSpPr>
            <p:cNvPr id="65" name="Freeform 30"/>
            <p:cNvSpPr>
              <a:spLocks/>
            </p:cNvSpPr>
            <p:nvPr/>
          </p:nvSpPr>
          <p:spPr bwMode="auto">
            <a:xfrm>
              <a:off x="2517" y="3203"/>
              <a:ext cx="635" cy="182"/>
            </a:xfrm>
            <a:custGeom>
              <a:avLst/>
              <a:gdLst>
                <a:gd name="T0" fmla="*/ 0 w 635"/>
                <a:gd name="T1" fmla="*/ 0 h 182"/>
                <a:gd name="T2" fmla="*/ 590 w 635"/>
                <a:gd name="T3" fmla="*/ 0 h 182"/>
                <a:gd name="T4" fmla="*/ 635 w 635"/>
                <a:gd name="T5" fmla="*/ 91 h 182"/>
                <a:gd name="T6" fmla="*/ 590 w 635"/>
                <a:gd name="T7" fmla="*/ 182 h 182"/>
                <a:gd name="T8" fmla="*/ 0 w 635"/>
                <a:gd name="T9" fmla="*/ 182 h 1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5"/>
                <a:gd name="T16" fmla="*/ 0 h 182"/>
                <a:gd name="T17" fmla="*/ 635 w 635"/>
                <a:gd name="T18" fmla="*/ 182 h 1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5" h="182">
                  <a:moveTo>
                    <a:pt x="0" y="0"/>
                  </a:moveTo>
                  <a:lnTo>
                    <a:pt x="590" y="0"/>
                  </a:lnTo>
                  <a:lnTo>
                    <a:pt x="635" y="91"/>
                  </a:lnTo>
                  <a:lnTo>
                    <a:pt x="590" y="182"/>
                  </a:lnTo>
                  <a:lnTo>
                    <a:pt x="0" y="182"/>
                  </a:lnTo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 31"/>
            <p:cNvSpPr>
              <a:spLocks/>
            </p:cNvSpPr>
            <p:nvPr/>
          </p:nvSpPr>
          <p:spPr bwMode="auto">
            <a:xfrm>
              <a:off x="3152" y="3203"/>
              <a:ext cx="1089" cy="182"/>
            </a:xfrm>
            <a:custGeom>
              <a:avLst/>
              <a:gdLst>
                <a:gd name="T0" fmla="*/ 0 w 1089"/>
                <a:gd name="T1" fmla="*/ 91 h 182"/>
                <a:gd name="T2" fmla="*/ 45 w 1089"/>
                <a:gd name="T3" fmla="*/ 0 h 182"/>
                <a:gd name="T4" fmla="*/ 1043 w 1089"/>
                <a:gd name="T5" fmla="*/ 0 h 182"/>
                <a:gd name="T6" fmla="*/ 1089 w 1089"/>
                <a:gd name="T7" fmla="*/ 91 h 182"/>
                <a:gd name="T8" fmla="*/ 1043 w 1089"/>
                <a:gd name="T9" fmla="*/ 182 h 182"/>
                <a:gd name="T10" fmla="*/ 45 w 1089"/>
                <a:gd name="T11" fmla="*/ 182 h 182"/>
                <a:gd name="T12" fmla="*/ 0 w 1089"/>
                <a:gd name="T13" fmla="*/ 91 h 1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89"/>
                <a:gd name="T22" fmla="*/ 0 h 182"/>
                <a:gd name="T23" fmla="*/ 1089 w 1089"/>
                <a:gd name="T24" fmla="*/ 182 h 18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89" h="182">
                  <a:moveTo>
                    <a:pt x="0" y="91"/>
                  </a:moveTo>
                  <a:lnTo>
                    <a:pt x="45" y="0"/>
                  </a:lnTo>
                  <a:lnTo>
                    <a:pt x="1043" y="0"/>
                  </a:lnTo>
                  <a:lnTo>
                    <a:pt x="1089" y="91"/>
                  </a:lnTo>
                  <a:lnTo>
                    <a:pt x="1043" y="182"/>
                  </a:lnTo>
                  <a:lnTo>
                    <a:pt x="45" y="182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7" name="Freeform 32"/>
            <p:cNvSpPr>
              <a:spLocks/>
            </p:cNvSpPr>
            <p:nvPr/>
          </p:nvSpPr>
          <p:spPr bwMode="auto">
            <a:xfrm>
              <a:off x="2517" y="3567"/>
              <a:ext cx="272" cy="181"/>
            </a:xfrm>
            <a:custGeom>
              <a:avLst/>
              <a:gdLst>
                <a:gd name="T0" fmla="*/ 0 w 272"/>
                <a:gd name="T1" fmla="*/ 0 h 181"/>
                <a:gd name="T2" fmla="*/ 227 w 272"/>
                <a:gd name="T3" fmla="*/ 0 h 181"/>
                <a:gd name="T4" fmla="*/ 272 w 272"/>
                <a:gd name="T5" fmla="*/ 90 h 181"/>
                <a:gd name="T6" fmla="*/ 227 w 272"/>
                <a:gd name="T7" fmla="*/ 181 h 181"/>
                <a:gd name="T8" fmla="*/ 0 w 272"/>
                <a:gd name="T9" fmla="*/ 181 h 1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81"/>
                <a:gd name="T17" fmla="*/ 272 w 272"/>
                <a:gd name="T18" fmla="*/ 181 h 1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81">
                  <a:moveTo>
                    <a:pt x="0" y="0"/>
                  </a:moveTo>
                  <a:lnTo>
                    <a:pt x="227" y="0"/>
                  </a:lnTo>
                  <a:lnTo>
                    <a:pt x="272" y="90"/>
                  </a:lnTo>
                  <a:lnTo>
                    <a:pt x="227" y="181"/>
                  </a:lnTo>
                  <a:lnTo>
                    <a:pt x="0" y="181"/>
                  </a:lnTo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8" name="Freeform 33"/>
            <p:cNvSpPr>
              <a:spLocks/>
            </p:cNvSpPr>
            <p:nvPr/>
          </p:nvSpPr>
          <p:spPr bwMode="auto">
            <a:xfrm>
              <a:off x="2698" y="3294"/>
              <a:ext cx="169" cy="270"/>
            </a:xfrm>
            <a:custGeom>
              <a:avLst/>
              <a:gdLst>
                <a:gd name="T0" fmla="*/ 0 w 169"/>
                <a:gd name="T1" fmla="*/ 0 h 270"/>
                <a:gd name="T2" fmla="*/ 45 w 169"/>
                <a:gd name="T3" fmla="*/ 190 h 270"/>
                <a:gd name="T4" fmla="*/ 137 w 169"/>
                <a:gd name="T5" fmla="*/ 158 h 270"/>
                <a:gd name="T6" fmla="*/ 169 w 169"/>
                <a:gd name="T7" fmla="*/ 270 h 2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9"/>
                <a:gd name="T13" fmla="*/ 0 h 270"/>
                <a:gd name="T14" fmla="*/ 169 w 169"/>
                <a:gd name="T15" fmla="*/ 270 h 2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9" h="270">
                  <a:moveTo>
                    <a:pt x="0" y="0"/>
                  </a:moveTo>
                  <a:cubicBezTo>
                    <a:pt x="7" y="32"/>
                    <a:pt x="22" y="164"/>
                    <a:pt x="45" y="190"/>
                  </a:cubicBezTo>
                  <a:cubicBezTo>
                    <a:pt x="68" y="216"/>
                    <a:pt x="116" y="145"/>
                    <a:pt x="137" y="158"/>
                  </a:cubicBezTo>
                  <a:cubicBezTo>
                    <a:pt x="158" y="171"/>
                    <a:pt x="162" y="247"/>
                    <a:pt x="169" y="270"/>
                  </a:cubicBezTo>
                </a:path>
              </a:pathLst>
            </a:custGeom>
            <a:noFill/>
            <a:ln w="12700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9" name="Freeform 34"/>
            <p:cNvSpPr>
              <a:spLocks/>
            </p:cNvSpPr>
            <p:nvPr/>
          </p:nvSpPr>
          <p:spPr bwMode="auto">
            <a:xfrm>
              <a:off x="2699" y="2840"/>
              <a:ext cx="157" cy="688"/>
            </a:xfrm>
            <a:custGeom>
              <a:avLst/>
              <a:gdLst>
                <a:gd name="T0" fmla="*/ 0 w 157"/>
                <a:gd name="T1" fmla="*/ 0 h 688"/>
                <a:gd name="T2" fmla="*/ 45 w 157"/>
                <a:gd name="T3" fmla="*/ 190 h 688"/>
                <a:gd name="T4" fmla="*/ 137 w 157"/>
                <a:gd name="T5" fmla="*/ 158 h 688"/>
                <a:gd name="T6" fmla="*/ 157 w 157"/>
                <a:gd name="T7" fmla="*/ 688 h 6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7"/>
                <a:gd name="T13" fmla="*/ 0 h 688"/>
                <a:gd name="T14" fmla="*/ 157 w 157"/>
                <a:gd name="T15" fmla="*/ 688 h 6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7" h="688">
                  <a:moveTo>
                    <a:pt x="0" y="0"/>
                  </a:moveTo>
                  <a:cubicBezTo>
                    <a:pt x="7" y="32"/>
                    <a:pt x="22" y="164"/>
                    <a:pt x="45" y="190"/>
                  </a:cubicBezTo>
                  <a:cubicBezTo>
                    <a:pt x="68" y="216"/>
                    <a:pt x="118" y="75"/>
                    <a:pt x="137" y="158"/>
                  </a:cubicBezTo>
                  <a:cubicBezTo>
                    <a:pt x="156" y="241"/>
                    <a:pt x="153" y="578"/>
                    <a:pt x="157" y="688"/>
                  </a:cubicBezTo>
                </a:path>
              </a:pathLst>
            </a:custGeom>
            <a:noFill/>
            <a:ln w="12700" cmpd="sng">
              <a:solidFill>
                <a:srgbClr val="FF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" name="Freeform 35"/>
            <p:cNvSpPr>
              <a:spLocks/>
            </p:cNvSpPr>
            <p:nvPr/>
          </p:nvSpPr>
          <p:spPr bwMode="auto">
            <a:xfrm>
              <a:off x="4966" y="3566"/>
              <a:ext cx="136" cy="182"/>
            </a:xfrm>
            <a:custGeom>
              <a:avLst/>
              <a:gdLst>
                <a:gd name="T0" fmla="*/ 136 w 136"/>
                <a:gd name="T1" fmla="*/ 0 h 182"/>
                <a:gd name="T2" fmla="*/ 45 w 136"/>
                <a:gd name="T3" fmla="*/ 0 h 182"/>
                <a:gd name="T4" fmla="*/ 0 w 136"/>
                <a:gd name="T5" fmla="*/ 91 h 182"/>
                <a:gd name="T6" fmla="*/ 45 w 136"/>
                <a:gd name="T7" fmla="*/ 182 h 182"/>
                <a:gd name="T8" fmla="*/ 136 w 136"/>
                <a:gd name="T9" fmla="*/ 182 h 1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36"/>
                <a:gd name="T16" fmla="*/ 0 h 182"/>
                <a:gd name="T17" fmla="*/ 136 w 136"/>
                <a:gd name="T18" fmla="*/ 182 h 1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36" h="182">
                  <a:moveTo>
                    <a:pt x="136" y="0"/>
                  </a:moveTo>
                  <a:lnTo>
                    <a:pt x="45" y="0"/>
                  </a:lnTo>
                  <a:lnTo>
                    <a:pt x="0" y="91"/>
                  </a:lnTo>
                  <a:lnTo>
                    <a:pt x="45" y="182"/>
                  </a:lnTo>
                  <a:lnTo>
                    <a:pt x="136" y="182"/>
                  </a:lnTo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" name="Freeform 36"/>
            <p:cNvSpPr>
              <a:spLocks/>
            </p:cNvSpPr>
            <p:nvPr/>
          </p:nvSpPr>
          <p:spPr bwMode="auto">
            <a:xfrm>
              <a:off x="4241" y="3203"/>
              <a:ext cx="862" cy="182"/>
            </a:xfrm>
            <a:custGeom>
              <a:avLst/>
              <a:gdLst>
                <a:gd name="T0" fmla="*/ 862 w 862"/>
                <a:gd name="T1" fmla="*/ 0 h 182"/>
                <a:gd name="T2" fmla="*/ 46 w 862"/>
                <a:gd name="T3" fmla="*/ 0 h 182"/>
                <a:gd name="T4" fmla="*/ 0 w 862"/>
                <a:gd name="T5" fmla="*/ 91 h 182"/>
                <a:gd name="T6" fmla="*/ 46 w 862"/>
                <a:gd name="T7" fmla="*/ 182 h 182"/>
                <a:gd name="T8" fmla="*/ 862 w 862"/>
                <a:gd name="T9" fmla="*/ 182 h 1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62"/>
                <a:gd name="T16" fmla="*/ 0 h 182"/>
                <a:gd name="T17" fmla="*/ 862 w 862"/>
                <a:gd name="T18" fmla="*/ 182 h 1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62" h="182">
                  <a:moveTo>
                    <a:pt x="862" y="0"/>
                  </a:moveTo>
                  <a:lnTo>
                    <a:pt x="46" y="0"/>
                  </a:lnTo>
                  <a:lnTo>
                    <a:pt x="0" y="91"/>
                  </a:lnTo>
                  <a:lnTo>
                    <a:pt x="46" y="182"/>
                  </a:lnTo>
                  <a:lnTo>
                    <a:pt x="862" y="182"/>
                  </a:lnTo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" name="Line 37"/>
            <p:cNvSpPr>
              <a:spLocks noChangeShapeType="1"/>
            </p:cNvSpPr>
            <p:nvPr/>
          </p:nvSpPr>
          <p:spPr bwMode="auto">
            <a:xfrm>
              <a:off x="2698" y="2478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3" name="Line 38"/>
            <p:cNvSpPr>
              <a:spLocks noChangeShapeType="1"/>
            </p:cNvSpPr>
            <p:nvPr/>
          </p:nvSpPr>
          <p:spPr bwMode="auto">
            <a:xfrm>
              <a:off x="2698" y="2478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Line 39"/>
            <p:cNvSpPr>
              <a:spLocks noChangeShapeType="1"/>
            </p:cNvSpPr>
            <p:nvPr/>
          </p:nvSpPr>
          <p:spPr bwMode="auto">
            <a:xfrm>
              <a:off x="3242" y="2478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Line 40"/>
            <p:cNvSpPr>
              <a:spLocks noChangeShapeType="1"/>
            </p:cNvSpPr>
            <p:nvPr/>
          </p:nvSpPr>
          <p:spPr bwMode="auto">
            <a:xfrm>
              <a:off x="3242" y="2659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Line 41"/>
            <p:cNvSpPr>
              <a:spLocks noChangeShapeType="1"/>
            </p:cNvSpPr>
            <p:nvPr/>
          </p:nvSpPr>
          <p:spPr bwMode="auto">
            <a:xfrm>
              <a:off x="2517" y="2659"/>
              <a:ext cx="18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Line 42"/>
            <p:cNvSpPr>
              <a:spLocks noChangeShapeType="1"/>
            </p:cNvSpPr>
            <p:nvPr/>
          </p:nvSpPr>
          <p:spPr bwMode="auto">
            <a:xfrm>
              <a:off x="3787" y="2478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Line 43"/>
            <p:cNvSpPr>
              <a:spLocks noChangeShapeType="1"/>
            </p:cNvSpPr>
            <p:nvPr/>
          </p:nvSpPr>
          <p:spPr bwMode="auto">
            <a:xfrm>
              <a:off x="3787" y="2478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Line 44"/>
            <p:cNvSpPr>
              <a:spLocks noChangeShapeType="1"/>
            </p:cNvSpPr>
            <p:nvPr/>
          </p:nvSpPr>
          <p:spPr bwMode="auto">
            <a:xfrm>
              <a:off x="4331" y="2478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Line 45"/>
            <p:cNvSpPr>
              <a:spLocks noChangeShapeType="1"/>
            </p:cNvSpPr>
            <p:nvPr/>
          </p:nvSpPr>
          <p:spPr bwMode="auto">
            <a:xfrm>
              <a:off x="4331" y="2659"/>
              <a:ext cx="5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1" name="Line 46"/>
            <p:cNvSpPr>
              <a:spLocks noChangeShapeType="1"/>
            </p:cNvSpPr>
            <p:nvPr/>
          </p:nvSpPr>
          <p:spPr bwMode="auto">
            <a:xfrm>
              <a:off x="4875" y="2478"/>
              <a:ext cx="0" cy="18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" name="Line 47"/>
            <p:cNvSpPr>
              <a:spLocks noChangeShapeType="1"/>
            </p:cNvSpPr>
            <p:nvPr/>
          </p:nvSpPr>
          <p:spPr bwMode="auto">
            <a:xfrm flipV="1">
              <a:off x="4876" y="2477"/>
              <a:ext cx="227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" name="Text Box 48"/>
            <p:cNvSpPr txBox="1">
              <a:spLocks noChangeArrowheads="1"/>
            </p:cNvSpPr>
            <p:nvPr/>
          </p:nvSpPr>
          <p:spPr bwMode="auto">
            <a:xfrm>
              <a:off x="2140" y="2481"/>
              <a:ext cx="3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/>
              <a:r>
                <a:rPr lang="en-US"/>
                <a:t>Clk</a:t>
              </a:r>
              <a:endParaRPr lang="en-AU"/>
            </a:p>
          </p:txBody>
        </p:sp>
        <p:sp>
          <p:nvSpPr>
            <p:cNvPr id="84" name="Freeform 49"/>
            <p:cNvSpPr>
              <a:spLocks/>
            </p:cNvSpPr>
            <p:nvPr/>
          </p:nvSpPr>
          <p:spPr bwMode="auto">
            <a:xfrm>
              <a:off x="2789" y="3566"/>
              <a:ext cx="2178" cy="182"/>
            </a:xfrm>
            <a:custGeom>
              <a:avLst/>
              <a:gdLst>
                <a:gd name="T0" fmla="*/ 0 w 2178"/>
                <a:gd name="T1" fmla="*/ 91 h 182"/>
                <a:gd name="T2" fmla="*/ 46 w 2178"/>
                <a:gd name="T3" fmla="*/ 0 h 182"/>
                <a:gd name="T4" fmla="*/ 2132 w 2178"/>
                <a:gd name="T5" fmla="*/ 0 h 182"/>
                <a:gd name="T6" fmla="*/ 2178 w 2178"/>
                <a:gd name="T7" fmla="*/ 91 h 182"/>
                <a:gd name="T8" fmla="*/ 2132 w 2178"/>
                <a:gd name="T9" fmla="*/ 182 h 182"/>
                <a:gd name="T10" fmla="*/ 46 w 2178"/>
                <a:gd name="T11" fmla="*/ 182 h 182"/>
                <a:gd name="T12" fmla="*/ 0 w 2178"/>
                <a:gd name="T13" fmla="*/ 91 h 18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78"/>
                <a:gd name="T22" fmla="*/ 0 h 182"/>
                <a:gd name="T23" fmla="*/ 2178 w 2178"/>
                <a:gd name="T24" fmla="*/ 182 h 18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78" h="182">
                  <a:moveTo>
                    <a:pt x="0" y="91"/>
                  </a:moveTo>
                  <a:lnTo>
                    <a:pt x="46" y="0"/>
                  </a:lnTo>
                  <a:lnTo>
                    <a:pt x="2132" y="0"/>
                  </a:lnTo>
                  <a:lnTo>
                    <a:pt x="2178" y="91"/>
                  </a:lnTo>
                  <a:lnTo>
                    <a:pt x="2132" y="182"/>
                  </a:lnTo>
                  <a:lnTo>
                    <a:pt x="46" y="182"/>
                  </a:lnTo>
                  <a:lnTo>
                    <a:pt x="0" y="91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5" name="Freeform 50"/>
            <p:cNvSpPr>
              <a:spLocks/>
            </p:cNvSpPr>
            <p:nvPr/>
          </p:nvSpPr>
          <p:spPr bwMode="auto">
            <a:xfrm>
              <a:off x="4875" y="3294"/>
              <a:ext cx="169" cy="270"/>
            </a:xfrm>
            <a:custGeom>
              <a:avLst/>
              <a:gdLst>
                <a:gd name="T0" fmla="*/ 0 w 169"/>
                <a:gd name="T1" fmla="*/ 0 h 270"/>
                <a:gd name="T2" fmla="*/ 45 w 169"/>
                <a:gd name="T3" fmla="*/ 190 h 270"/>
                <a:gd name="T4" fmla="*/ 137 w 169"/>
                <a:gd name="T5" fmla="*/ 158 h 270"/>
                <a:gd name="T6" fmla="*/ 169 w 169"/>
                <a:gd name="T7" fmla="*/ 270 h 27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69"/>
                <a:gd name="T13" fmla="*/ 0 h 270"/>
                <a:gd name="T14" fmla="*/ 169 w 169"/>
                <a:gd name="T15" fmla="*/ 270 h 27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69" h="270">
                  <a:moveTo>
                    <a:pt x="0" y="0"/>
                  </a:moveTo>
                  <a:cubicBezTo>
                    <a:pt x="7" y="32"/>
                    <a:pt x="22" y="164"/>
                    <a:pt x="45" y="190"/>
                  </a:cubicBezTo>
                  <a:cubicBezTo>
                    <a:pt x="68" y="216"/>
                    <a:pt x="116" y="145"/>
                    <a:pt x="137" y="158"/>
                  </a:cubicBezTo>
                  <a:cubicBezTo>
                    <a:pt x="158" y="171"/>
                    <a:pt x="162" y="247"/>
                    <a:pt x="169" y="270"/>
                  </a:cubicBezTo>
                </a:path>
              </a:pathLst>
            </a:custGeom>
            <a:noFill/>
            <a:ln w="12700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51"/>
            <p:cNvSpPr>
              <a:spLocks/>
            </p:cNvSpPr>
            <p:nvPr/>
          </p:nvSpPr>
          <p:spPr bwMode="auto">
            <a:xfrm>
              <a:off x="4876" y="2840"/>
              <a:ext cx="157" cy="688"/>
            </a:xfrm>
            <a:custGeom>
              <a:avLst/>
              <a:gdLst>
                <a:gd name="T0" fmla="*/ 0 w 157"/>
                <a:gd name="T1" fmla="*/ 0 h 688"/>
                <a:gd name="T2" fmla="*/ 45 w 157"/>
                <a:gd name="T3" fmla="*/ 190 h 688"/>
                <a:gd name="T4" fmla="*/ 137 w 157"/>
                <a:gd name="T5" fmla="*/ 158 h 688"/>
                <a:gd name="T6" fmla="*/ 157 w 157"/>
                <a:gd name="T7" fmla="*/ 688 h 6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7"/>
                <a:gd name="T13" fmla="*/ 0 h 688"/>
                <a:gd name="T14" fmla="*/ 157 w 157"/>
                <a:gd name="T15" fmla="*/ 688 h 6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7" h="688">
                  <a:moveTo>
                    <a:pt x="0" y="0"/>
                  </a:moveTo>
                  <a:cubicBezTo>
                    <a:pt x="7" y="32"/>
                    <a:pt x="22" y="164"/>
                    <a:pt x="45" y="190"/>
                  </a:cubicBezTo>
                  <a:cubicBezTo>
                    <a:pt x="68" y="216"/>
                    <a:pt x="118" y="75"/>
                    <a:pt x="137" y="158"/>
                  </a:cubicBezTo>
                  <a:cubicBezTo>
                    <a:pt x="156" y="241"/>
                    <a:pt x="153" y="578"/>
                    <a:pt x="157" y="688"/>
                  </a:cubicBezTo>
                </a:path>
              </a:pathLst>
            </a:custGeom>
            <a:noFill/>
            <a:ln w="12700" cmpd="sng">
              <a:solidFill>
                <a:srgbClr val="FF0000"/>
              </a:solidFill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Line 17"/>
            <p:cNvSpPr>
              <a:spLocks noChangeShapeType="1"/>
            </p:cNvSpPr>
            <p:nvPr/>
          </p:nvSpPr>
          <p:spPr bwMode="auto">
            <a:xfrm>
              <a:off x="2698" y="2387"/>
              <a:ext cx="0" cy="14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Line 18"/>
            <p:cNvSpPr>
              <a:spLocks noChangeShapeType="1"/>
            </p:cNvSpPr>
            <p:nvPr/>
          </p:nvSpPr>
          <p:spPr bwMode="auto">
            <a:xfrm>
              <a:off x="3787" y="2387"/>
              <a:ext cx="0" cy="14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Line 19"/>
            <p:cNvSpPr>
              <a:spLocks noChangeShapeType="1"/>
            </p:cNvSpPr>
            <p:nvPr/>
          </p:nvSpPr>
          <p:spPr bwMode="auto">
            <a:xfrm>
              <a:off x="4875" y="2387"/>
              <a:ext cx="1" cy="14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90" name="Picture 6" descr="f04-04-P37449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5" y="531812"/>
            <a:ext cx="2865438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" name="Picture 7" descr="f04-03-P37449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7350"/>
            <a:ext cx="3851275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368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f04-06-P3744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628775"/>
            <a:ext cx="5143500" cy="401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5"/>
          <p:cNvSpPr>
            <a:spLocks/>
          </p:cNvSpPr>
          <p:nvPr/>
        </p:nvSpPr>
        <p:spPr bwMode="auto">
          <a:xfrm>
            <a:off x="7308850" y="3860800"/>
            <a:ext cx="1439863" cy="863600"/>
          </a:xfrm>
          <a:prstGeom prst="borderCallout1">
            <a:avLst>
              <a:gd name="adj1" fmla="val 13236"/>
              <a:gd name="adj2" fmla="val -5292"/>
              <a:gd name="adj3" fmla="val -41912"/>
              <a:gd name="adj4" fmla="val -5545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r>
              <a:rPr lang="en-US"/>
              <a:t>Increment by 4 for next instruction</a:t>
            </a:r>
            <a:endParaRPr lang="en-AU"/>
          </a:p>
        </p:txBody>
      </p:sp>
      <p:sp>
        <p:nvSpPr>
          <p:cNvPr id="7" name="AutoShape 4"/>
          <p:cNvSpPr>
            <a:spLocks/>
          </p:cNvSpPr>
          <p:nvPr/>
        </p:nvSpPr>
        <p:spPr bwMode="auto">
          <a:xfrm>
            <a:off x="611188" y="4437063"/>
            <a:ext cx="914400" cy="609600"/>
          </a:xfrm>
          <a:prstGeom prst="borderCallout1">
            <a:avLst>
              <a:gd name="adj1" fmla="val 18750"/>
              <a:gd name="adj2" fmla="val 108333"/>
              <a:gd name="adj3" fmla="val -16667"/>
              <a:gd name="adj4" fmla="val 1713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r>
              <a:rPr lang="en-US" dirty="0"/>
              <a:t>32-bit register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5271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f04-07-P3744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1617663"/>
            <a:ext cx="8382001" cy="3414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434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f04-08-P3744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1219199"/>
            <a:ext cx="8305801" cy="4620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300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5"/>
          <p:cNvSpPr>
            <a:spLocks/>
          </p:cNvSpPr>
          <p:nvPr/>
        </p:nvSpPr>
        <p:spPr bwMode="auto">
          <a:xfrm>
            <a:off x="5364163" y="5661025"/>
            <a:ext cx="1368425" cy="647700"/>
          </a:xfrm>
          <a:prstGeom prst="borderCallout1">
            <a:avLst>
              <a:gd name="adj1" fmla="val 17648"/>
              <a:gd name="adj2" fmla="val -5569"/>
              <a:gd name="adj3" fmla="val 8579"/>
              <a:gd name="adj4" fmla="val -5963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r>
              <a:rPr lang="en-US"/>
              <a:t>Sign-bit wire replicated</a:t>
            </a:r>
            <a:endParaRPr lang="en-AU"/>
          </a:p>
        </p:txBody>
      </p:sp>
      <p:sp>
        <p:nvSpPr>
          <p:cNvPr id="3" name="AutoShape 4"/>
          <p:cNvSpPr>
            <a:spLocks/>
          </p:cNvSpPr>
          <p:nvPr/>
        </p:nvSpPr>
        <p:spPr bwMode="auto">
          <a:xfrm>
            <a:off x="1187450" y="1557338"/>
            <a:ext cx="1079500" cy="865187"/>
          </a:xfrm>
          <a:prstGeom prst="borderCallout1">
            <a:avLst>
              <a:gd name="adj1" fmla="val 13213"/>
              <a:gd name="adj2" fmla="val 107060"/>
              <a:gd name="adj3" fmla="val 66241"/>
              <a:gd name="adj4" fmla="val 35529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r>
              <a:rPr lang="en-US"/>
              <a:t>Just</a:t>
            </a:r>
            <a:br>
              <a:rPr lang="en-US"/>
            </a:br>
            <a:r>
              <a:rPr lang="en-US"/>
              <a:t>re-routes wires</a:t>
            </a:r>
            <a:endParaRPr lang="en-AU"/>
          </a:p>
        </p:txBody>
      </p:sp>
      <p:pic>
        <p:nvPicPr>
          <p:cNvPr id="4" name="Picture 7" descr="f04-09-P3744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268413"/>
            <a:ext cx="6556375" cy="477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177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f04-01-P37449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557338"/>
            <a:ext cx="7739062" cy="419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Oval 3"/>
          <p:cNvSpPr>
            <a:spLocks noChangeArrowheads="1"/>
          </p:cNvSpPr>
          <p:nvPr/>
        </p:nvSpPr>
        <p:spPr bwMode="auto">
          <a:xfrm>
            <a:off x="6191250" y="2995613"/>
            <a:ext cx="936625" cy="865187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4"/>
          <p:cNvSpPr>
            <a:spLocks noChangeArrowheads="1"/>
          </p:cNvSpPr>
          <p:nvPr/>
        </p:nvSpPr>
        <p:spPr bwMode="auto">
          <a:xfrm>
            <a:off x="3132138" y="1195388"/>
            <a:ext cx="936625" cy="865187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 flipH="1">
            <a:off x="3348038" y="1484313"/>
            <a:ext cx="576262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Arc 7"/>
          <p:cNvSpPr>
            <a:spLocks/>
          </p:cNvSpPr>
          <p:nvPr/>
        </p:nvSpPr>
        <p:spPr bwMode="auto">
          <a:xfrm rot="10800000" flipH="1" flipV="1">
            <a:off x="3348038" y="1700213"/>
            <a:ext cx="287337" cy="215900"/>
          </a:xfrm>
          <a:custGeom>
            <a:avLst/>
            <a:gdLst>
              <a:gd name="T0" fmla="*/ 0 w 21600"/>
              <a:gd name="T1" fmla="*/ 0 h 21600"/>
              <a:gd name="T2" fmla="*/ 676401908 w 21600"/>
              <a:gd name="T3" fmla="*/ 215600141 h 21600"/>
              <a:gd name="T4" fmla="*/ 0 w 21600"/>
              <a:gd name="T5" fmla="*/ 21560014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8"/>
          <p:cNvSpPr>
            <a:spLocks noChangeShapeType="1"/>
          </p:cNvSpPr>
          <p:nvPr/>
        </p:nvSpPr>
        <p:spPr bwMode="auto">
          <a:xfrm flipH="1">
            <a:off x="6372225" y="3284538"/>
            <a:ext cx="576263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Arc 9"/>
          <p:cNvSpPr>
            <a:spLocks/>
          </p:cNvSpPr>
          <p:nvPr/>
        </p:nvSpPr>
        <p:spPr bwMode="auto">
          <a:xfrm rot="10800000" flipH="1" flipV="1">
            <a:off x="6372225" y="3500438"/>
            <a:ext cx="287338" cy="215900"/>
          </a:xfrm>
          <a:custGeom>
            <a:avLst/>
            <a:gdLst>
              <a:gd name="T0" fmla="*/ 0 w 21600"/>
              <a:gd name="T1" fmla="*/ 0 h 21600"/>
              <a:gd name="T2" fmla="*/ 676411499 w 21600"/>
              <a:gd name="T3" fmla="*/ 215600141 h 21600"/>
              <a:gd name="T4" fmla="*/ 0 w 21600"/>
              <a:gd name="T5" fmla="*/ 215600141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10"/>
          <p:cNvSpPr>
            <a:spLocks noChangeArrowheads="1"/>
          </p:cNvSpPr>
          <p:nvPr/>
        </p:nvSpPr>
        <p:spPr bwMode="auto">
          <a:xfrm>
            <a:off x="5362575" y="4581525"/>
            <a:ext cx="936625" cy="865188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1"/>
          <p:cNvSpPr>
            <a:spLocks noChangeShapeType="1"/>
          </p:cNvSpPr>
          <p:nvPr/>
        </p:nvSpPr>
        <p:spPr bwMode="auto">
          <a:xfrm>
            <a:off x="5651500" y="4797425"/>
            <a:ext cx="35877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Arc 12"/>
          <p:cNvSpPr>
            <a:spLocks/>
          </p:cNvSpPr>
          <p:nvPr/>
        </p:nvSpPr>
        <p:spPr bwMode="auto">
          <a:xfrm rot="10800000" flipV="1">
            <a:off x="5899150" y="5013325"/>
            <a:ext cx="144463" cy="288925"/>
          </a:xfrm>
          <a:custGeom>
            <a:avLst/>
            <a:gdLst>
              <a:gd name="T0" fmla="*/ 0 w 21600"/>
              <a:gd name="T1" fmla="*/ 0 h 21600"/>
              <a:gd name="T2" fmla="*/ 43218030 w 21600"/>
              <a:gd name="T3" fmla="*/ 691479244 h 21600"/>
              <a:gd name="T4" fmla="*/ 0 w 21600"/>
              <a:gd name="T5" fmla="*/ 691479244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5508625" y="1196975"/>
            <a:ext cx="352742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l" eaLnBrk="1" hangingPunct="1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800" dirty="0"/>
              <a:t>Can’t just join wires together</a:t>
            </a:r>
          </a:p>
          <a:p>
            <a:pPr marL="742950" lvl="1" indent="-285750" algn="l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AU" sz="2400" dirty="0"/>
              <a:t>Use multiplexers</a:t>
            </a:r>
          </a:p>
        </p:txBody>
      </p:sp>
    </p:spTree>
    <p:extLst>
      <p:ext uri="{BB962C8B-B14F-4D97-AF65-F5344CB8AC3E}">
        <p14:creationId xmlns:p14="http://schemas.microsoft.com/office/powerpoint/2010/main" val="1935416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f04-02-P37449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686800" cy="6533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870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33</Words>
  <Application>Microsoft Office PowerPoint</Application>
  <PresentationFormat>On-screen Show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Class Room</dc:creator>
  <cp:lastModifiedBy>Class Room</cp:lastModifiedBy>
  <cp:revision>17</cp:revision>
  <dcterms:created xsi:type="dcterms:W3CDTF">2015-11-03T20:43:54Z</dcterms:created>
  <dcterms:modified xsi:type="dcterms:W3CDTF">2015-11-04T03:06:25Z</dcterms:modified>
</cp:coreProperties>
</file>